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A658-4B9E-4295-9112-35F4A312ABDB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FD64-6A88-4B40-9B4D-E618D4C85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A658-4B9E-4295-9112-35F4A312ABDB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FD64-6A88-4B40-9B4D-E618D4C85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A658-4B9E-4295-9112-35F4A312ABDB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FD64-6A88-4B40-9B4D-E618D4C85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A658-4B9E-4295-9112-35F4A312ABDB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FD64-6A88-4B40-9B4D-E618D4C85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A658-4B9E-4295-9112-35F4A312ABDB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FD64-6A88-4B40-9B4D-E618D4C85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A658-4B9E-4295-9112-35F4A312ABDB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FD64-6A88-4B40-9B4D-E618D4C85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A658-4B9E-4295-9112-35F4A312ABDB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FD64-6A88-4B40-9B4D-E618D4C85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A658-4B9E-4295-9112-35F4A312ABDB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FD64-6A88-4B40-9B4D-E618D4C85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A658-4B9E-4295-9112-35F4A312ABDB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FD64-6A88-4B40-9B4D-E618D4C85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A658-4B9E-4295-9112-35F4A312ABDB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FD64-6A88-4B40-9B4D-E618D4C85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A658-4B9E-4295-9112-35F4A312ABDB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FD64-6A88-4B40-9B4D-E618D4C85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EA658-4B9E-4295-9112-35F4A312ABDB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9FD64-6A88-4B40-9B4D-E618D4C85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श 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शरबत</a:t>
            </a:r>
            <a:endParaRPr lang="en-US" dirty="0"/>
          </a:p>
        </p:txBody>
      </p:sp>
      <p:pic>
        <p:nvPicPr>
          <p:cNvPr id="4" name="Content Placeholder 3" descr="Glass of Lemonade Thin Line Icon. Lemon Juice Vector ..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00201"/>
            <a:ext cx="5539581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ष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षट्कोण</a:t>
            </a:r>
            <a:r>
              <a:rPr lang="en-US" u="sng" dirty="0" smtClean="0"/>
              <a:t> </a:t>
            </a:r>
            <a:endParaRPr lang="en-US" dirty="0"/>
          </a:p>
        </p:txBody>
      </p:sp>
      <p:pic>
        <p:nvPicPr>
          <p:cNvPr id="4" name="Content Placeholder 3" descr="Free Hexagon Outline Png, Download Free Hexagon Outline Png ..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447800"/>
            <a:ext cx="4648200" cy="40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स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सात</a:t>
            </a:r>
            <a:endParaRPr lang="en-US" dirty="0"/>
          </a:p>
        </p:txBody>
      </p:sp>
      <p:pic>
        <p:nvPicPr>
          <p:cNvPr id="4" name="Content Placeholder 3" descr="Printable Bubble Number 7 Outline | Bubble numbers, Printable numbers, Free  printable number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362200"/>
            <a:ext cx="4495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ह </a:t>
            </a:r>
            <a:r>
              <a:rPr lang="en-US" dirty="0" err="1" smtClean="0"/>
              <a:t>से</a:t>
            </a:r>
            <a:r>
              <a:rPr lang="en-US" dirty="0" smtClean="0"/>
              <a:t> </a:t>
            </a:r>
            <a:r>
              <a:rPr lang="en-US" dirty="0" err="1" smtClean="0"/>
              <a:t>हाथ</a:t>
            </a:r>
            <a:endParaRPr lang="en-US" dirty="0"/>
          </a:p>
        </p:txBody>
      </p:sp>
      <p:pic>
        <p:nvPicPr>
          <p:cNvPr id="4" name="Content Placeholder 3" descr="Free Hand Outline Png, Download Free Hand Outline Png png ..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52600"/>
            <a:ext cx="5181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श  से शरबत</vt:lpstr>
      <vt:lpstr>ष से षट्कोण </vt:lpstr>
      <vt:lpstr>स से सात</vt:lpstr>
      <vt:lpstr>ह से हाथ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श  से शरबत</dc:title>
  <dc:creator>PC</dc:creator>
  <cp:lastModifiedBy>PC</cp:lastModifiedBy>
  <cp:revision>4</cp:revision>
  <dcterms:created xsi:type="dcterms:W3CDTF">2022-08-18T16:18:11Z</dcterms:created>
  <dcterms:modified xsi:type="dcterms:W3CDTF">2023-01-19T16:49:25Z</dcterms:modified>
</cp:coreProperties>
</file>